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1" r:id="rId4"/>
    <p:sldId id="271" r:id="rId5"/>
    <p:sldId id="272" r:id="rId6"/>
    <p:sldId id="267" r:id="rId7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914A-4D0F-4E7F-9BD6-73BB9685ED7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7906-5297-4803-BB58-B40BEA3A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molochnoe.ru/sci/course/view.php?id=2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910630" y="2001034"/>
            <a:ext cx="8042096" cy="2857520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мероприятий на 2023 год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451868" y="5072868"/>
            <a:ext cx="6429421" cy="500066"/>
          </a:xfrm>
          <a:prstGeom prst="rect">
            <a:avLst/>
          </a:prstGeom>
        </p:spPr>
        <p:txBody>
          <a:bodyPr vert="horz" lIns="108772" tIns="54387" rIns="108772" bIns="54387" rtlCol="0" anchor="t" anchorCtr="0">
            <a:normAutofit/>
          </a:bodyPr>
          <a:lstStyle/>
          <a:p>
            <a:pPr marL="0" marR="0" lvl="0" indent="0" algn="l" defTabSz="10882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 smtClean="0">
                <a:latin typeface="+mj-lt"/>
                <a:ea typeface="+mj-ea"/>
                <a:cs typeface="+mj-cs"/>
              </a:rPr>
              <a:t>Автор: Шаталова Елена Владимировна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809586" y="6145208"/>
            <a:ext cx="2857520" cy="714380"/>
          </a:xfrm>
          <a:prstGeom prst="rect">
            <a:avLst/>
          </a:prstGeom>
        </p:spPr>
        <p:txBody>
          <a:bodyPr vert="horz" lIns="108772" tIns="54387" rIns="108772" bIns="54387" rtlCol="0" anchor="t" anchorCtr="0">
            <a:normAutofit/>
          </a:bodyPr>
          <a:lstStyle/>
          <a:p>
            <a:pPr marL="0" marR="0" lvl="0" indent="0" algn="r" defTabSz="10882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03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.02.2023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594612" y="357960"/>
            <a:ext cx="9572691" cy="100013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ОБУЧАЮЩИХСЯ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606" y="1629594"/>
            <a:ext cx="10971372" cy="4896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олимпиада школьных лесничеств,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приуроченной к Международному дню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регистрации: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13 февраля по 6 марта (включительно)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Олимпиады: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тур – тестирование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марта 2023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(дистанционно);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тур – творческая работа (эссе)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2023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(дистанционно);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тур – практическое работа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марта 2023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(очно).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научных конференций Вологодской ГМХА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moodle.molochnoe.ru/sci/course/view.php?id=25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категории: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классы, 8-9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6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594612" y="357960"/>
            <a:ext cx="9572691" cy="100013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ОБУЧАЮЩИХСЯ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606" y="1629594"/>
            <a:ext cx="10971372" cy="4896544"/>
          </a:xfrm>
        </p:spPr>
        <p:txBody>
          <a:bodyPr>
            <a:normAutofit/>
          </a:bodyPr>
          <a:lstStyle/>
          <a:p>
            <a:pPr algn="l"/>
            <a: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sz="22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XII</a:t>
            </a:r>
            <a:r>
              <a:rPr lang="ru-RU" sz="22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ru-RU" sz="22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областной Слет </a:t>
            </a:r>
            <a:r>
              <a:rPr lang="ru-RU" sz="22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школьных лесничеств Вологодской области</a:t>
            </a:r>
            <a:r>
              <a:rPr lang="ru-RU" sz="2200" kern="50" dirty="0">
                <a:latin typeface="Arial" panose="020B0604020202020204" pitchFamily="34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200" kern="50" dirty="0">
                <a:latin typeface="Arial" panose="020B0604020202020204" pitchFamily="34" charset="0"/>
                <a:ea typeface="SimSun" panose="02010600030101010101" pitchFamily="2" charset="-122"/>
                <a:cs typeface="Mangal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заявок: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 июня 2023 года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3 по 7 июля 2023 года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классы, 8-9 классы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Вологда, с.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Молочное,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Вологодской ГМХА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594612" y="357960"/>
            <a:ext cx="9572691" cy="100013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ОБУЧАЮЩИХСЯ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606" y="1629594"/>
            <a:ext cx="10971372" cy="4896544"/>
          </a:xfrm>
        </p:spPr>
        <p:txBody>
          <a:bodyPr>
            <a:normAutofit/>
          </a:bodyPr>
          <a:lstStyle/>
          <a:p>
            <a:pPr algn="l"/>
            <a: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региональный этап Всероссийского юниорского лесного конкурса «Подрост»</a:t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заявок: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2023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2023 года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10-13 лет, с 14 лет - до 21 года (обучающиеся, студенты)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Вологда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8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594612" y="357960"/>
            <a:ext cx="9572691" cy="100013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ОБУЧАЮЩИХСЯ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606" y="1629594"/>
            <a:ext cx="10971372" cy="4896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b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Всероссийский </a:t>
            </a:r>
            <a: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проект по развитию школьных лесничеств России </a:t>
            </a:r>
            <a: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«</a:t>
            </a:r>
            <a: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Есть дело до лесного дела</a:t>
            </a: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»</a:t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en-US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https</a:t>
            </a:r>
            <a:r>
              <a:rPr lang="en-US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://</a:t>
            </a:r>
            <a:r>
              <a:rPr lang="en-US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les.fedcdo.ru</a:t>
            </a: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/>
            </a:r>
            <a:b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24" t="8000" r="2171" b="4363"/>
          <a:stretch/>
        </p:blipFill>
        <p:spPr>
          <a:xfrm>
            <a:off x="3502918" y="2493690"/>
            <a:ext cx="7293360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594612" y="357960"/>
            <a:ext cx="9572691" cy="100013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ПЕДАГОГОВ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606" y="1629594"/>
            <a:ext cx="10971372" cy="48965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4686" y="920621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607" y="1845618"/>
            <a:ext cx="104726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еминар-практикум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«Повышение экологической компетенции педагогов через реализацию практико-ориентированных проектов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Всероссийского конкурса  лучших образовательных практик дополнительного образования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«БиоТОП ПРОФИ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смотр-конкурс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«Лучшее школьное лесничество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-сентябрь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Всероссийского юниорского лесного конкурса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«Подрост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ноябрь-декабрь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89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365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SimSun</vt:lpstr>
      <vt:lpstr>Arial</vt:lpstr>
      <vt:lpstr>Calibri</vt:lpstr>
      <vt:lpstr>Mangal</vt:lpstr>
      <vt:lpstr>Times New Roman</vt:lpstr>
      <vt:lpstr>Тема Office</vt:lpstr>
      <vt:lpstr>Презентация PowerPoint</vt:lpstr>
      <vt:lpstr>    Открытая межрегиональная олимпиада школьных лесничеств,  приуроченной к Международному дню леса  Сроки регистрации: с 13 февраля по 6 марта (включительно)  Сроки проведения Олимпиады: первый тур – тестирование – 13 марта 2023 года (дистанционно); второй тур – творческая работа (эссе) – 15 марта 2023 года (дистанционно); третий тур – практическое работа – 21 марта 2023 года (очно).   Регистрация: портале научных конференций Вологодской ГМХА https://moodle.molochnoe.ru/sci/course/view.php?id=25  Возрастные категории: 6-7 классы, 8-9 классы      </vt:lpstr>
      <vt:lpstr> XII областной Слет школьных лесничеств Вологодской области   Сроки подачи заявок: до 9 июня 2023 года (включительно)  Сроки проведения: в период с 3 по 7 июля 2023 года  Возрастные категории: 6-7 классы, 8-9 классы  Место проведения: г. Вологда, с. Молочное, база Вологодской ГМХА   </vt:lpstr>
      <vt:lpstr> региональный этап Всероссийского юниорского лесного конкурса «Подрост»   Сроки подачи заявок: ноябрь 2023 года   Сроки проведения: декабрь 2023 года  Возрастные категории: 10-13 лет, с 14 лет - до 21 года (обучающиеся, студенты)  Место проведения: г. Вологда   </vt:lpstr>
      <vt:lpstr>     Всероссийский проект по развитию школьных лесничеств России  «Есть дело до лесного дела»      https://les.fedcdo.ru        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000</dc:creator>
  <cp:lastModifiedBy>Пользователь Windows</cp:lastModifiedBy>
  <cp:revision>42</cp:revision>
  <dcterms:created xsi:type="dcterms:W3CDTF">2022-01-14T12:18:47Z</dcterms:created>
  <dcterms:modified xsi:type="dcterms:W3CDTF">2023-02-02T11:08:58Z</dcterms:modified>
</cp:coreProperties>
</file>